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116" d="100"/>
          <a:sy n="116" d="100"/>
        </p:scale>
        <p:origin x="-14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2" y="8255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说明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：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7</a:t>
            </a:r>
            <a:r>
              <a:rPr lang="zh-CN" altLang="en-US" dirty="0" smtClean="0"/>
              <a:t>页，每页内容在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/>
              <a:t>须如实展示个人情况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毕业专业  </a:t>
            </a:r>
            <a:r>
              <a:rPr lang="zh-CN" altLang="en-US" dirty="0" smtClean="0">
                <a:latin typeface="Times New Roman" panose="02020603050405020304" pitchFamily="18" charset="0"/>
              </a:rPr>
              <a:t>个人基本情况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 </a:t>
            </a:r>
            <a:r>
              <a:rPr lang="zh-CN" altLang="zh-CN" dirty="0" smtClean="0"/>
              <a:t>科研成果</a:t>
            </a:r>
            <a:r>
              <a:rPr lang="zh-CN" altLang="zh-CN" dirty="0"/>
              <a:t>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</a:t>
            </a:r>
            <a:r>
              <a:rPr lang="zh-CN" altLang="zh-CN" dirty="0" smtClean="0"/>
              <a:t>所</a:t>
            </a:r>
            <a:r>
              <a:rPr lang="zh-CN" altLang="zh-CN" dirty="0"/>
              <a:t>获校级以上荣誉称号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</a:t>
            </a:r>
            <a:r>
              <a:rPr lang="zh-CN" altLang="zh-CN" dirty="0" smtClean="0"/>
              <a:t>参加</a:t>
            </a:r>
            <a:r>
              <a:rPr lang="zh-CN" altLang="zh-CN" dirty="0"/>
              <a:t>实践活动情况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对</a:t>
            </a:r>
            <a:r>
              <a:rPr lang="zh-CN" altLang="zh-CN" dirty="0"/>
              <a:t>拟攻读研究方向的认识及攻读计划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个人兴趣爱好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WPS 演示</Application>
  <PresentationFormat>全屏显示(4:3)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Calibri Light</vt:lpstr>
      <vt:lpstr>Office 主题</vt:lpstr>
      <vt:lpstr>Office Theme</vt:lpstr>
      <vt:lpstr>说明：请各位同学注意</vt:lpstr>
      <vt:lpstr>PowerPoint 演示文稿</vt:lpstr>
      <vt:lpstr>姓名    毕业院校    毕业专业  个人基本情况 </vt:lpstr>
      <vt:lpstr>姓名    毕业院校     科研成果情况</vt:lpstr>
      <vt:lpstr>姓名    毕业院校    所获校级以上荣誉称号</vt:lpstr>
      <vt:lpstr>姓名    毕业院校    参加实践活动情况</vt:lpstr>
      <vt:lpstr>姓名    对拟攻读研究方向的认识及攻读计划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邢婉秋</cp:lastModifiedBy>
  <cp:revision>18</cp:revision>
  <dcterms:created xsi:type="dcterms:W3CDTF">2021-07-22T02:28:00Z</dcterms:created>
  <dcterms:modified xsi:type="dcterms:W3CDTF">2022-04-06T10:52:11Z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E30DE933116C4C11B5D86FBF806C144A</vt:lpwstr>
  </property>
  <property fmtid="{D5CDD505-2E9C-101B-9397-08002B2CF9AE}" pid="3" name="KSOProductBuildVer">
    <vt:lpwstr>2052-11.1.0.11365</vt:lpwstr>
  </property>
</Properties>
</file>