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2"/>
  </p:notesMasterIdLst>
  <p:sldIdLst>
    <p:sldId id="256" r:id="rId4"/>
    <p:sldId id="257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0" autoAdjust="0"/>
  </p:normalViewPr>
  <p:slideViewPr>
    <p:cSldViewPr>
      <p:cViewPr>
        <p:scale>
          <a:sx n="116" d="100"/>
          <a:sy n="116" d="100"/>
        </p:scale>
        <p:origin x="-1494" y="72"/>
      </p:cViewPr>
      <p:guideLst>
        <p:guide orient="horz" pos="2160"/>
        <p:guide pos="28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4D7A9-0321-4A95-ACC3-45459B6123A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2FA6C-B865-46B0-8FF2-23DEC4C72EF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ctr"/>
          <a:lstStyle>
            <a:lvl1pPr algn="ctr">
              <a:lnSpc>
                <a:spcPct val="110000"/>
              </a:lnSpc>
              <a:defRPr sz="60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 anchor="ctr"/>
          <a:lstStyle>
            <a:lvl1pPr marL="0" indent="0" algn="ctr">
              <a:lnSpc>
                <a:spcPct val="110000"/>
              </a:lnSpc>
              <a:buNone/>
              <a:defRPr sz="2400" b="1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dirty="0"/>
              <a:t>Click to edit Master subtitle style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-1"/>
            <a:ext cx="9144000" cy="90646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031" y="82551"/>
            <a:ext cx="7886700" cy="778193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defRPr sz="3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10000"/>
              </a:lnSpc>
              <a:defRPr b="1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lnSpc>
                <a:spcPct val="110000"/>
              </a:lnSpc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lnSpc>
                <a:spcPct val="110000"/>
              </a:lnSpc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lnSpc>
                <a:spcPct val="110000"/>
              </a:lnSpc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lnSpc>
                <a:spcPct val="110000"/>
              </a:lnSpc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08019" y="6403976"/>
            <a:ext cx="2057400" cy="365125"/>
          </a:xfrm>
        </p:spPr>
        <p:txBody>
          <a:bodyPr/>
          <a:lstStyle>
            <a:lvl1pPr>
              <a:defRPr sz="1400" b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32CA1C40-E5CE-431F-A67D-81583736D402}" type="slidenum">
              <a:rPr lang="zh-CN" altLang="en-US" smtClean="0">
                <a:solidFill>
                  <a:srgbClr val="E7E6E6">
                    <a:lumMod val="25000"/>
                  </a:srgbClr>
                </a:solidFill>
              </a:rPr>
            </a:fld>
            <a:endParaRPr lang="zh-CN" altLang="en-US" dirty="0">
              <a:solidFill>
                <a:srgbClr val="E7E6E6">
                  <a:lumMod val="25000"/>
                </a:srgbClr>
              </a:solidFill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0" y="883603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32812" y="543841"/>
            <a:ext cx="2856700" cy="8250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1">
                <a:solidFill>
                  <a:srgbClr val="007A37"/>
                </a:solidFill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7" name="矩形 6"/>
          <p:cNvSpPr/>
          <p:nvPr userDrawn="1"/>
        </p:nvSpPr>
        <p:spPr>
          <a:xfrm>
            <a:off x="0" y="1"/>
            <a:ext cx="468086" cy="1190171"/>
          </a:xfrm>
          <a:prstGeom prst="rect">
            <a:avLst/>
          </a:prstGeom>
          <a:solidFill>
            <a:srgbClr val="053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cxnSp>
        <p:nvCxnSpPr>
          <p:cNvPr id="9" name="直接连接符 8"/>
          <p:cNvCxnSpPr/>
          <p:nvPr userDrawn="1"/>
        </p:nvCxnSpPr>
        <p:spPr>
          <a:xfrm>
            <a:off x="468086" y="543840"/>
            <a:ext cx="2686050" cy="0"/>
          </a:xfrm>
          <a:prstGeom prst="line">
            <a:avLst/>
          </a:prstGeom>
          <a:ln w="3810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4" Type="http://schemas.openxmlformats.org/officeDocument/2006/relationships/theme" Target="../theme/theme2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med">
    <p:wipe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032" y="82551"/>
            <a:ext cx="8589169" cy="778193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说明</a:t>
            </a:r>
            <a:r>
              <a:rPr lang="zh-CN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：</a:t>
            </a:r>
            <a:r>
              <a: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请各位同学注意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lstStyle/>
          <a:p>
            <a:pPr marL="0" indent="0">
              <a:buNone/>
            </a:pPr>
            <a:r>
              <a:rPr lang="en-US" altLang="zh-CN" dirty="0"/>
              <a:t>1</a:t>
            </a:r>
            <a:r>
              <a:rPr lang="zh-CN" altLang="en-US" dirty="0"/>
              <a:t>、陈述时间不</a:t>
            </a:r>
            <a:r>
              <a:rPr lang="zh-CN" altLang="en-US" dirty="0" smtClean="0"/>
              <a:t>超过</a:t>
            </a:r>
            <a:r>
              <a:rPr lang="en-US" altLang="zh-CN" dirty="0" smtClean="0"/>
              <a:t>5</a:t>
            </a:r>
            <a:r>
              <a:rPr lang="zh-CN" altLang="en-US" dirty="0" smtClean="0"/>
              <a:t>分钟</a:t>
            </a:r>
            <a:r>
              <a:rPr lang="zh-CN" altLang="en-US" dirty="0"/>
              <a:t>，严格控制，到时即停。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2</a:t>
            </a:r>
            <a:r>
              <a:rPr lang="zh-CN" altLang="en-US" dirty="0"/>
              <a:t>、</a:t>
            </a:r>
            <a:r>
              <a:rPr lang="en-US" altLang="zh-CN" dirty="0"/>
              <a:t>PPT</a:t>
            </a:r>
            <a:r>
              <a:rPr lang="zh-CN" altLang="en-US" dirty="0"/>
              <a:t>页数不得</a:t>
            </a:r>
            <a:r>
              <a:rPr lang="zh-CN" altLang="en-US" dirty="0" smtClean="0"/>
              <a:t>超过</a:t>
            </a:r>
            <a:r>
              <a:rPr lang="en-US" altLang="zh-CN" dirty="0" smtClean="0"/>
              <a:t>7</a:t>
            </a:r>
            <a:r>
              <a:rPr lang="zh-CN" altLang="en-US" dirty="0" smtClean="0"/>
              <a:t>页，每页内容在</a:t>
            </a:r>
            <a:r>
              <a:rPr lang="en-US" altLang="zh-CN" dirty="0" smtClean="0"/>
              <a:t>《</a:t>
            </a:r>
            <a:r>
              <a:rPr lang="zh-CN" altLang="en-US" dirty="0" smtClean="0"/>
              <a:t>信息表</a:t>
            </a:r>
            <a:r>
              <a:rPr lang="en-US" altLang="zh-CN" dirty="0" smtClean="0"/>
              <a:t>》</a:t>
            </a:r>
            <a:r>
              <a:rPr lang="zh-CN" altLang="en-US" dirty="0" smtClean="0"/>
              <a:t>中都有对应</a:t>
            </a:r>
            <a:r>
              <a:rPr lang="zh-CN" altLang="en-US" dirty="0"/>
              <a:t>。无相关页内容的可以不</a:t>
            </a:r>
            <a:r>
              <a:rPr lang="zh-CN" altLang="en-US" dirty="0" smtClean="0"/>
              <a:t>填。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3</a:t>
            </a:r>
            <a:r>
              <a:rPr lang="zh-CN" altLang="en-US" dirty="0" smtClean="0"/>
              <a:t>、</a:t>
            </a:r>
            <a:r>
              <a:rPr lang="en-US" altLang="zh-CN" dirty="0" smtClean="0"/>
              <a:t>PPT</a:t>
            </a:r>
            <a:r>
              <a:rPr lang="zh-CN" altLang="en-US" dirty="0"/>
              <a:t>须如实展示个人情况</a:t>
            </a:r>
            <a:r>
              <a:rPr lang="zh-CN" altLang="en-US" dirty="0" smtClean="0"/>
              <a:t>。</a:t>
            </a:r>
            <a:endParaRPr lang="zh-CN" altLang="en-US" dirty="0" smtClean="0"/>
          </a:p>
          <a:p>
            <a:pPr marL="0" indent="0">
              <a:buNone/>
            </a:pPr>
            <a:r>
              <a:rPr lang="en-US" altLang="zh-CN" dirty="0" smtClean="0"/>
              <a:t>4</a:t>
            </a:r>
            <a:r>
              <a:rPr lang="zh-CN" altLang="en-US" dirty="0" smtClean="0"/>
              <a:t>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内容请用</a:t>
            </a:r>
            <a:r>
              <a:rPr lang="zh-CN" altLang="en-US" b="1" dirty="0" smtClean="0">
                <a:solidFill>
                  <a:srgbClr val="FF0000"/>
                </a:solidFill>
              </a:rPr>
              <a:t>英文</a:t>
            </a:r>
            <a:r>
              <a:rPr lang="zh-CN" altLang="en-US" dirty="0" smtClean="0"/>
              <a:t>展示（模板上的中文请翻译成英文）。</a:t>
            </a:r>
            <a:endParaRPr lang="en-US" altLang="zh-CN" dirty="0" smtClean="0"/>
          </a:p>
          <a:p>
            <a:pPr marL="0" indent="0" algn="ctr">
              <a:buNone/>
            </a:pPr>
            <a:r>
              <a:rPr lang="zh-CN" altLang="en-US" dirty="0">
                <a:solidFill>
                  <a:srgbClr val="FF0000"/>
                </a:solidFill>
              </a:rPr>
              <a:t>此</a:t>
            </a:r>
            <a:r>
              <a:rPr lang="zh-CN" altLang="en-US" dirty="0" smtClean="0">
                <a:solidFill>
                  <a:srgbClr val="FF0000"/>
                </a:solidFill>
              </a:rPr>
              <a:t>页请删除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副标题 2"/>
          <p:cNvSpPr>
            <a:spLocks noGrp="1"/>
          </p:cNvSpPr>
          <p:nvPr>
            <p:ph type="subTitle" idx="1"/>
          </p:nvPr>
        </p:nvSpPr>
        <p:spPr>
          <a:xfrm>
            <a:off x="2598601" y="4540657"/>
            <a:ext cx="5732851" cy="1655762"/>
          </a:xfrm>
          <a:prstGeom prst="rect">
            <a:avLst/>
          </a:prstGeom>
        </p:spPr>
        <p:txBody>
          <a:bodyPr>
            <a:normAutofit lnSpcReduction="20000"/>
          </a:bodyPr>
          <a:lstStyle/>
          <a:p>
            <a:pPr marL="0" indent="0" algn="l" eaLnBrk="1" hangingPunct="1">
              <a:buNone/>
            </a:pPr>
            <a:r>
              <a: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姓       名</a:t>
            </a:r>
            <a:r>
              <a:rPr lang="zh-CN" altLang="en-US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b="1" dirty="0" smtClean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l" eaLnBrk="1" hangingPunct="1">
              <a:buNone/>
            </a:pPr>
            <a:r>
              <a:rPr lang="zh-CN" altLang="en-US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毕业</a:t>
            </a:r>
            <a:r>
              <a: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院校：</a:t>
            </a:r>
            <a:endParaRPr lang="en-US" altLang="zh-CN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r>
              <a: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本科</a:t>
            </a:r>
            <a:r>
              <a:rPr lang="zh-CN" altLang="en-US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</a:t>
            </a:r>
            <a:r>
              <a: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名称：</a:t>
            </a:r>
            <a:endParaRPr lang="zh-CN" altLang="en-US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92" y="-44825"/>
            <a:ext cx="9164171" cy="2905760"/>
          </a:xfrm>
          <a:prstGeom prst="rect">
            <a:avLst/>
          </a:prstGeom>
          <a:ln>
            <a:noFill/>
          </a:ln>
          <a:effectLst>
            <a:softEdge rad="3175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033" y="82553"/>
            <a:ext cx="8589169" cy="778193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 smtClean="0">
                <a:solidFill>
                  <a:srgbClr val="FFCC00"/>
                </a:solidFill>
                <a:latin typeface="Times New Roman" panose="02020603050405020304" pitchFamily="18" charset="0"/>
              </a:rPr>
              <a:t>姓名    毕业院校    毕业专业  </a:t>
            </a:r>
            <a:r>
              <a:rPr lang="zh-CN" altLang="en-US" dirty="0" smtClean="0">
                <a:latin typeface="Times New Roman" panose="02020603050405020304" pitchFamily="18" charset="0"/>
              </a:rPr>
              <a:t>个人基本情况</a:t>
            </a:r>
            <a:r>
              <a:rPr lang="zh-CN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087" y="1189017"/>
            <a:ext cx="8199940" cy="5257050"/>
          </a:xfrm>
        </p:spPr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</p:txBody>
      </p:sp>
    </p:spTree>
  </p:cSld>
  <p:clrMapOvr>
    <a:masterClrMapping/>
  </p:clrMapOvr>
  <p:transition spd="med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033" y="82553"/>
            <a:ext cx="8589169" cy="778193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 smtClean="0">
                <a:solidFill>
                  <a:srgbClr val="FFCC00"/>
                </a:solidFill>
                <a:latin typeface="Times New Roman" panose="02020603050405020304" pitchFamily="18" charset="0"/>
              </a:rPr>
              <a:t>姓名    毕业院校     </a:t>
            </a:r>
            <a:r>
              <a:rPr lang="zh-CN" altLang="zh-CN" dirty="0" smtClean="0"/>
              <a:t>科研成果</a:t>
            </a:r>
            <a:r>
              <a:rPr lang="zh-CN" altLang="zh-CN" dirty="0"/>
              <a:t>情况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087" y="1189017"/>
            <a:ext cx="8199940" cy="5257050"/>
          </a:xfrm>
        </p:spPr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</p:txBody>
      </p:sp>
    </p:spTree>
  </p:cSld>
  <p:clrMapOvr>
    <a:masterClrMapping/>
  </p:clrMapOvr>
  <p:transition spd="med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033" y="82553"/>
            <a:ext cx="8589169" cy="778193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 smtClean="0">
                <a:solidFill>
                  <a:srgbClr val="FFCC00"/>
                </a:solidFill>
                <a:latin typeface="Times New Roman" panose="02020603050405020304" pitchFamily="18" charset="0"/>
              </a:rPr>
              <a:t>姓名    毕业院校    </a:t>
            </a:r>
            <a:r>
              <a:rPr lang="zh-CN" altLang="zh-CN" dirty="0" smtClean="0"/>
              <a:t>所</a:t>
            </a:r>
            <a:r>
              <a:rPr lang="zh-CN" altLang="zh-CN" dirty="0"/>
              <a:t>获校级以上荣誉称号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087" y="1189017"/>
            <a:ext cx="8199940" cy="5257050"/>
          </a:xfrm>
        </p:spPr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4" name="内容占位符 2"/>
          <p:cNvSpPr txBox="1"/>
          <p:nvPr/>
        </p:nvSpPr>
        <p:spPr>
          <a:xfrm>
            <a:off x="467544" y="1341417"/>
            <a:ext cx="8199940" cy="5257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Calibri" panose="020F0502020204030204" pitchFamily="34" charset="0"/>
              <a:buChar char="−"/>
              <a:defRPr sz="24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zh-CN" dirty="0"/>
          </a:p>
        </p:txBody>
      </p:sp>
    </p:spTree>
  </p:cSld>
  <p:clrMapOvr>
    <a:masterClrMapping/>
  </p:clrMapOvr>
  <p:transition spd="med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 smtClean="0">
                <a:solidFill>
                  <a:srgbClr val="FFCC00"/>
                </a:solidFill>
                <a:latin typeface="Times New Roman" panose="02020603050405020304" pitchFamily="18" charset="0"/>
              </a:rPr>
              <a:t>姓名    毕业院校    </a:t>
            </a:r>
            <a:r>
              <a:rPr lang="zh-CN" altLang="zh-CN" dirty="0" smtClean="0"/>
              <a:t>参加</a:t>
            </a:r>
            <a:r>
              <a:rPr lang="zh-CN" altLang="zh-CN" dirty="0"/>
              <a:t>实践活动情况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4" name="内容占位符 2"/>
          <p:cNvSpPr txBox="1"/>
          <p:nvPr/>
        </p:nvSpPr>
        <p:spPr>
          <a:xfrm>
            <a:off x="495087" y="1189017"/>
            <a:ext cx="8199940" cy="5257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Calibri" panose="020F0502020204030204" pitchFamily="34" charset="0"/>
              <a:buChar char="−"/>
              <a:defRPr sz="24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zh-CN" dirty="0"/>
          </a:p>
        </p:txBody>
      </p:sp>
    </p:spTree>
  </p:cSld>
  <p:clrMapOvr>
    <a:masterClrMapping/>
  </p:clrMapOvr>
  <p:transition spd="med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033" y="82553"/>
            <a:ext cx="8589169" cy="778193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 smtClean="0">
                <a:solidFill>
                  <a:srgbClr val="FFCC00"/>
                </a:solidFill>
                <a:latin typeface="Times New Roman" panose="02020603050405020304" pitchFamily="18" charset="0"/>
              </a:rPr>
              <a:t>姓名    </a:t>
            </a:r>
            <a:r>
              <a:rPr lang="zh-CN" altLang="zh-CN" dirty="0" smtClean="0"/>
              <a:t>对</a:t>
            </a:r>
            <a:r>
              <a:rPr lang="zh-CN" altLang="zh-CN" dirty="0"/>
              <a:t>拟攻读研究方向的认识及攻读计划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087" y="1189017"/>
            <a:ext cx="8199940" cy="5257050"/>
          </a:xfrm>
        </p:spPr>
        <p:txBody>
          <a:bodyPr/>
          <a:lstStyle/>
          <a:p>
            <a:pPr marL="0" indent="0">
              <a:buNone/>
            </a:pPr>
            <a:endParaRPr lang="en-US" altLang="zh-CN" dirty="0"/>
          </a:p>
        </p:txBody>
      </p:sp>
    </p:spTree>
  </p:cSld>
  <p:clrMapOvr>
    <a:masterClrMapping/>
  </p:clrMapOvr>
  <p:transition spd="med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033" y="82553"/>
            <a:ext cx="8589169" cy="778193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 smtClean="0">
                <a:solidFill>
                  <a:srgbClr val="FFCC00"/>
                </a:solidFill>
                <a:latin typeface="Times New Roman" panose="02020603050405020304" pitchFamily="18" charset="0"/>
              </a:rPr>
              <a:t>姓名    </a:t>
            </a:r>
            <a:r>
              <a:rPr lang="zh-CN" altLang="zh-CN" dirty="0" smtClean="0"/>
              <a:t>个人兴趣爱好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087" y="1189017"/>
            <a:ext cx="8199940" cy="5257050"/>
          </a:xfrm>
        </p:spPr>
        <p:txBody>
          <a:bodyPr/>
          <a:lstStyle/>
          <a:p>
            <a:pPr marL="0" indent="0">
              <a:buNone/>
            </a:pPr>
            <a:endParaRPr lang="en-US" altLang="zh-CN" dirty="0"/>
          </a:p>
        </p:txBody>
      </p:sp>
    </p:spTree>
  </p:cSld>
  <p:clrMapOvr>
    <a:masterClrMapping/>
  </p:clrMapOvr>
  <p:transition spd="med">
    <p:wipe/>
  </p:transition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</Words>
  <Application>WPS 演示</Application>
  <PresentationFormat>全屏显示(4:3)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</vt:lpstr>
      <vt:lpstr>宋体</vt:lpstr>
      <vt:lpstr>Wingdings</vt:lpstr>
      <vt:lpstr>Calibri</vt:lpstr>
      <vt:lpstr>微软雅黑</vt:lpstr>
      <vt:lpstr>Times New Roman</vt:lpstr>
      <vt:lpstr>Arial Unicode MS</vt:lpstr>
      <vt:lpstr>Office 主题</vt:lpstr>
      <vt:lpstr>Office Theme</vt:lpstr>
      <vt:lpstr>说明：请各位同学注意</vt:lpstr>
      <vt:lpstr>PowerPoint 演示文稿</vt:lpstr>
      <vt:lpstr>姓名    毕业院校    毕业专业  个人基本情况 </vt:lpstr>
      <vt:lpstr>姓名    毕业院校     科研成果情况</vt:lpstr>
      <vt:lpstr>姓名    毕业院校    所获校级以上荣誉称号</vt:lpstr>
      <vt:lpstr>姓名    毕业院校    参加实践活动情况</vt:lpstr>
      <vt:lpstr>姓名    对拟攻读研究方向的认识及攻读计划</vt:lpstr>
      <vt:lpstr>姓名    个人兴趣爱好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说明：请各位同学注意</dc:title>
  <dc:creator>邢婉秋</dc:creator>
  <cp:lastModifiedBy>蔡志玲</cp:lastModifiedBy>
  <cp:revision>20</cp:revision>
  <dcterms:created xsi:type="dcterms:W3CDTF">2021-07-22T02:28:00Z</dcterms:created>
  <dcterms:modified xsi:type="dcterms:W3CDTF">2022-03-29T04:00:50Z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E30DE933116C4C11B5D86FBF806C144A</vt:lpwstr>
  </property>
  <property fmtid="{D5CDD505-2E9C-101B-9397-08002B2CF9AE}" pid="3" name="KSOProductBuildVer">
    <vt:lpwstr>2052-11.1.0.11365</vt:lpwstr>
  </property>
</Properties>
</file>