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 showGuide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请各位同学注意！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6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所展示内容需有证明材料（复试细则</a:t>
            </a:r>
            <a:r>
              <a:rPr lang="en-US" altLang="zh-CN" dirty="0" smtClean="0"/>
              <a:t>-</a:t>
            </a:r>
            <a:r>
              <a:rPr lang="zh-CN" altLang="en-US" dirty="0" smtClean="0">
                <a:sym typeface="+mn-ea"/>
              </a:rPr>
              <a:t>复试材料</a:t>
            </a:r>
            <a:r>
              <a:rPr lang="en-US" altLang="zh-CN" dirty="0" smtClean="0">
                <a:sym typeface="+mn-ea"/>
              </a:rPr>
              <a:t>1-5</a:t>
            </a:r>
            <a:r>
              <a:rPr lang="zh-CN" altLang="en-US" dirty="0" smtClean="0">
                <a:sym typeface="+mn-ea"/>
              </a:rPr>
              <a:t>中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毕业专业  </a:t>
            </a:r>
            <a:r>
              <a:rPr lang="zh-CN" altLang="en-US" dirty="0" smtClean="0">
                <a:latin typeface="Times New Roman" panose="02020603050405020304" pitchFamily="18" charset="0"/>
              </a:rPr>
              <a:t>个人基本情况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 </a:t>
            </a:r>
            <a:r>
              <a:rPr lang="zh-CN" altLang="zh-CN" dirty="0" smtClean="0"/>
              <a:t>科研成果</a:t>
            </a:r>
            <a:r>
              <a:rPr lang="zh-CN" altLang="zh-CN" dirty="0"/>
              <a:t>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所</a:t>
            </a:r>
            <a:r>
              <a:rPr lang="zh-CN" altLang="zh-CN" dirty="0"/>
              <a:t>获校级以上荣誉称号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</a:t>
            </a:r>
            <a:r>
              <a:rPr lang="en-US" altLang="zh-CN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dirty="0" smtClean="0"/>
              <a:t>参加</a:t>
            </a:r>
            <a:r>
              <a:rPr lang="zh-CN" altLang="zh-CN" dirty="0"/>
              <a:t>实践活动情况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对</a:t>
            </a:r>
            <a:r>
              <a:rPr lang="zh-CN" altLang="zh-CN" dirty="0"/>
              <a:t>拟攻读</a:t>
            </a:r>
            <a:r>
              <a:rPr lang="zh-CN" altLang="zh-CN" dirty="0"/>
              <a:t>研究生的认识及攻读计划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/>
              <a:t>个人兴趣爱好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tags/tag1.xml><?xml version="1.0" encoding="utf-8"?>
<p:tagLst xmlns:p="http://schemas.openxmlformats.org/presentationml/2006/main">
  <p:tag name="COMMONDATA" val="eyJoZGlkIjoiNmI1MmVmYzljZGU5NDQ0NTYwMTZmZjE5OWIxZjM1YTEifQ=="/>
  <p:tag name="KSO_WPP_MARK_KEY" val="184a36df-f7d5-45c0-9235-6c40c8154d6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演示</Application>
  <PresentationFormat>全屏显示(4:3)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请各位同学注意！</vt:lpstr>
      <vt:lpstr>PowerPoint 演示文稿</vt:lpstr>
      <vt:lpstr>姓名    毕业院校    毕业专业  个人基本情况 </vt:lpstr>
      <vt:lpstr>姓名     科研成果情况</vt:lpstr>
      <vt:lpstr>姓名    所获校级以上荣誉称号</vt:lpstr>
      <vt:lpstr>姓名    参加实践活动情况</vt:lpstr>
      <vt:lpstr>姓名    对拟攻读研究生的认识及攻读计划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12</cp:revision>
  <dcterms:created xsi:type="dcterms:W3CDTF">2021-07-22T02:28:00Z</dcterms:created>
  <dcterms:modified xsi:type="dcterms:W3CDTF">2023-03-28T07:20:36Z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D0BE1256A37D49BAB060AEF5C589F092</vt:lpwstr>
  </property>
  <property fmtid="{D5CDD505-2E9C-101B-9397-08002B2CF9AE}" pid="3" name="KSOProductBuildVer">
    <vt:lpwstr>2052-11.1.0.13703</vt:lpwstr>
  </property>
</Properties>
</file>